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80" r:id="rId3"/>
    <p:sldId id="281" r:id="rId4"/>
    <p:sldId id="284" r:id="rId5"/>
    <p:sldId id="282" r:id="rId6"/>
    <p:sldId id="286" r:id="rId7"/>
    <p:sldId id="287" r:id="rId8"/>
    <p:sldId id="288" r:id="rId9"/>
    <p:sldId id="289" r:id="rId10"/>
    <p:sldId id="290" r:id="rId11"/>
    <p:sldId id="260" r:id="rId12"/>
    <p:sldId id="291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2" d="100"/>
          <a:sy n="72" d="100"/>
        </p:scale>
        <p:origin x="-132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7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356E9-842E-44F7-9B2D-4F34ACC56E13}" type="datetimeFigureOut">
              <a:rPr lang="fr-BE" smtClean="0"/>
              <a:t>19/04/2013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ED824-366E-4087-925C-A82FAD9B70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61619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776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666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5395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183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514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8461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757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6969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24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229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737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DAE94-E15A-41B5-9B47-F07DDC1B57A9}" type="datetimeFigureOut">
              <a:rPr lang="nl-BE" smtClean="0"/>
              <a:t>19/04/2013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890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b="1" dirty="0"/>
              <a:t>Preventieprogramma van</a:t>
            </a:r>
            <a:br>
              <a:rPr lang="nl-BE" b="1" dirty="0"/>
            </a:br>
            <a:r>
              <a:rPr lang="nl-BE" b="1" dirty="0"/>
              <a:t>gewelddadige radicalisering</a:t>
            </a: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r>
              <a:rPr lang="fr-FR" b="1" dirty="0" smtClean="0"/>
              <a:t>Programme </a:t>
            </a:r>
            <a:r>
              <a:rPr lang="fr-FR" b="1" dirty="0"/>
              <a:t>de prévention de la radicalisation violente</a:t>
            </a:r>
            <a:endParaRPr lang="nl-B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167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Plate-forme de la prévention de la radicalisation </a:t>
            </a:r>
            <a:r>
              <a:rPr lang="fr-BE" dirty="0" smtClean="0"/>
              <a:t>violente (suite)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err="1"/>
              <a:t>D</a:t>
            </a:r>
            <a:r>
              <a:rPr lang="fr-FR" dirty="0" err="1" smtClean="0"/>
              <a:t>oel</a:t>
            </a:r>
            <a:r>
              <a:rPr lang="fr-FR" dirty="0" smtClean="0"/>
              <a:t> :om </a:t>
            </a:r>
            <a:r>
              <a:rPr lang="fr-FR" dirty="0" err="1"/>
              <a:t>deze</a:t>
            </a:r>
            <a:r>
              <a:rPr lang="fr-FR" dirty="0"/>
              <a:t> </a:t>
            </a:r>
            <a:r>
              <a:rPr lang="fr-FR" dirty="0" err="1"/>
              <a:t>federale</a:t>
            </a:r>
            <a:r>
              <a:rPr lang="fr-FR" dirty="0"/>
              <a:t> </a:t>
            </a:r>
            <a:r>
              <a:rPr lang="fr-FR" dirty="0" err="1"/>
              <a:t>strategie</a:t>
            </a:r>
            <a:r>
              <a:rPr lang="fr-FR" dirty="0"/>
              <a:t> in de </a:t>
            </a:r>
            <a:r>
              <a:rPr lang="fr-FR" dirty="0" err="1"/>
              <a:t>praktijk</a:t>
            </a:r>
            <a:r>
              <a:rPr lang="fr-FR" dirty="0"/>
              <a:t> te </a:t>
            </a:r>
            <a:r>
              <a:rPr lang="fr-FR" dirty="0" err="1"/>
              <a:t>brengen</a:t>
            </a:r>
            <a:r>
              <a:rPr lang="fr-FR" dirty="0"/>
              <a:t> en op te </a:t>
            </a:r>
            <a:r>
              <a:rPr lang="fr-FR" dirty="0" err="1" smtClean="0"/>
              <a:t>volgen</a:t>
            </a:r>
            <a:r>
              <a:rPr lang="fr-FR" dirty="0" smtClean="0"/>
              <a:t> en </a:t>
            </a:r>
            <a:r>
              <a:rPr lang="fr-FR" dirty="0" err="1" smtClean="0"/>
              <a:t>concreet</a:t>
            </a:r>
            <a:r>
              <a:rPr lang="fr-FR" dirty="0" smtClean="0"/>
              <a:t>:</a:t>
            </a:r>
          </a:p>
          <a:p>
            <a:pPr lvl="0"/>
            <a:r>
              <a:rPr lang="nl-BE" dirty="0"/>
              <a:t>Concrete voorstellen en wettelijke, reglementaire of operationele initiatieven </a:t>
            </a:r>
            <a:r>
              <a:rPr lang="nl-BE" dirty="0" smtClean="0"/>
              <a:t>uitwerken </a:t>
            </a:r>
            <a:r>
              <a:rPr lang="nl-BE" dirty="0"/>
              <a:t>en aan de hand daarvan een jaarlijks actieplan opstellen;</a:t>
            </a:r>
            <a:endParaRPr lang="fr-BE" dirty="0"/>
          </a:p>
          <a:p>
            <a:pPr lvl="0"/>
            <a:r>
              <a:rPr lang="nl-BE" dirty="0"/>
              <a:t>Informatie en </a:t>
            </a:r>
            <a:r>
              <a:rPr lang="nl-BE" dirty="0" err="1"/>
              <a:t>good</a:t>
            </a:r>
            <a:r>
              <a:rPr lang="nl-BE" dirty="0"/>
              <a:t> </a:t>
            </a:r>
            <a:r>
              <a:rPr lang="nl-BE" dirty="0" err="1"/>
              <a:t>practices</a:t>
            </a:r>
            <a:r>
              <a:rPr lang="nl-BE" dirty="0"/>
              <a:t> uitwisselen ;</a:t>
            </a:r>
            <a:endParaRPr lang="fr-BE" dirty="0"/>
          </a:p>
          <a:p>
            <a:pPr lvl="0"/>
            <a:r>
              <a:rPr lang="nl-BE" dirty="0"/>
              <a:t>Het boven vermeld actieplan evalueren, en op basis van de evaluatie het actieplan van het jaar daarop aanpassen. </a:t>
            </a:r>
            <a:endParaRPr lang="fr-BE" dirty="0"/>
          </a:p>
          <a:p>
            <a:pPr marL="0" indent="0">
              <a:buNone/>
            </a:pP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20201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8049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952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>	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/>
            </a:r>
            <a:br>
              <a:rPr lang="nl-BE" dirty="0" smtClean="0"/>
            </a:b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4732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285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799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044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2907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15655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199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506487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b="1" dirty="0" smtClean="0"/>
              <a:t>A</a:t>
            </a:r>
            <a:r>
              <a:rPr lang="nl-BE" b="1" dirty="0"/>
              <a:t>.	</a:t>
            </a:r>
            <a:r>
              <a:rPr lang="nl-BE" b="1" u="sng" dirty="0"/>
              <a:t>De zes grote assen van het nationale </a:t>
            </a:r>
            <a:r>
              <a:rPr lang="nl-BE" b="1" u="sng" dirty="0" smtClean="0"/>
              <a:t>preventieprogramma</a:t>
            </a:r>
            <a:r>
              <a:rPr lang="nl-BE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B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B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BE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b="1" dirty="0" smtClean="0"/>
              <a:t>A</a:t>
            </a:r>
            <a:r>
              <a:rPr lang="fr-FR" b="1" dirty="0"/>
              <a:t>.	</a:t>
            </a:r>
            <a:r>
              <a:rPr lang="fr-FR" b="1" u="sng" dirty="0"/>
              <a:t>Les six grands axes du programme national de prévention </a:t>
            </a:r>
            <a:r>
              <a:rPr lang="nl-BE" b="1" dirty="0"/>
              <a:t/>
            </a:r>
            <a:br>
              <a:rPr lang="nl-BE" b="1" dirty="0"/>
            </a:br>
            <a:r>
              <a:rPr lang="nl-BE" b="1" dirty="0" smtClean="0"/>
              <a:t/>
            </a:r>
            <a:br>
              <a:rPr lang="nl-BE" b="1" dirty="0" smtClean="0"/>
            </a:br>
            <a:endParaRPr lang="nl-BE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552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61771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1919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83801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4414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36176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3364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43634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152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59937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3561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7848872" cy="4536504"/>
          </a:xfrm>
          <a:noFill/>
          <a:ln w="12700"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nl-BE" sz="2800" b="1" dirty="0" smtClean="0"/>
              <a:t/>
            </a:r>
            <a:br>
              <a:rPr lang="nl-BE" sz="2800" b="1" dirty="0" smtClean="0"/>
            </a:br>
            <a:r>
              <a:rPr lang="nl-BE" sz="3100" b="1" dirty="0" smtClean="0"/>
              <a:t>1. </a:t>
            </a:r>
            <a:r>
              <a:rPr lang="nl-BE" sz="3100" b="1" dirty="0"/>
              <a:t>	</a:t>
            </a:r>
            <a:r>
              <a:rPr lang="nl-BE" sz="3100" b="1" dirty="0" smtClean="0"/>
              <a:t>Verdiepen </a:t>
            </a:r>
            <a:r>
              <a:rPr lang="nl-BE" sz="3100" b="1" dirty="0"/>
              <a:t>van de kennis en de informatie over de fenomenen gewelddadige radicalisering, </a:t>
            </a:r>
            <a:r>
              <a:rPr lang="nl-BE" sz="3100" b="1" dirty="0" smtClean="0"/>
              <a:t/>
            </a:r>
            <a:br>
              <a:rPr lang="nl-BE" sz="3100" b="1" dirty="0" smtClean="0"/>
            </a:br>
            <a:r>
              <a:rPr lang="nl-BE" sz="3100" b="1" dirty="0" smtClean="0"/>
              <a:t>uitwisseling </a:t>
            </a:r>
            <a:r>
              <a:rPr lang="nl-BE" sz="3100" b="1" dirty="0"/>
              <a:t>van informatie en goede praktijken </a:t>
            </a:r>
            <a:r>
              <a:rPr lang="nl-BE" sz="3100" b="1" dirty="0" smtClean="0"/>
              <a:t>en </a:t>
            </a:r>
            <a:r>
              <a:rPr lang="nl-BE" sz="3100" b="1" dirty="0"/>
              <a:t>samenstellen van expertgroepen en –netwerken</a:t>
            </a:r>
            <a:r>
              <a:rPr lang="nl-BE" sz="3600" b="1" dirty="0"/>
              <a:t>.  </a:t>
            </a:r>
            <a:r>
              <a:rPr lang="nl-BE" b="1" dirty="0"/>
              <a:t/>
            </a:r>
            <a:br>
              <a:rPr lang="nl-BE" b="1" dirty="0"/>
            </a:b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0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416824" cy="2160240"/>
          </a:xfrm>
          <a:noFill/>
          <a:ln w="12700">
            <a:noFill/>
          </a:ln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 smtClean="0"/>
              <a:t>2</a:t>
            </a:r>
            <a:r>
              <a:rPr lang="fr-FR" sz="2800" b="1" dirty="0"/>
              <a:t>.	Prévenir la polarisation et la radicalisation violentes dans la société en limitant le terreau des frustrations qui peuvent en être à l’origine</a:t>
            </a:r>
            <a:endParaRPr lang="nl-BE" sz="2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4459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488832" cy="2880320"/>
          </a:xfrm>
          <a:noFill/>
          <a:ln w="12700">
            <a:noFill/>
          </a:ln>
        </p:spPr>
        <p:txBody>
          <a:bodyPr>
            <a:noAutofit/>
          </a:bodyPr>
          <a:lstStyle/>
          <a:p>
            <a:pPr algn="l"/>
            <a:r>
              <a:rPr lang="nl-BE" sz="2800" b="1" dirty="0" smtClean="0"/>
              <a:t/>
            </a:r>
            <a:br>
              <a:rPr lang="nl-BE" sz="2800" b="1" dirty="0" smtClean="0"/>
            </a:br>
            <a:r>
              <a:rPr lang="nl-BE" sz="2800" b="1" dirty="0"/>
              <a:t/>
            </a:r>
            <a:br>
              <a:rPr lang="nl-BE" sz="2800" b="1" dirty="0"/>
            </a:br>
            <a:r>
              <a:rPr lang="nl-BE" sz="2800" b="1" dirty="0" smtClean="0"/>
              <a:t/>
            </a:r>
            <a:br>
              <a:rPr lang="nl-BE" sz="2800" b="1" dirty="0" smtClean="0"/>
            </a:br>
            <a:r>
              <a:rPr lang="nl-BE" sz="2800" b="1" dirty="0"/>
              <a:t/>
            </a:r>
            <a:br>
              <a:rPr lang="nl-BE" sz="2800" b="1" dirty="0"/>
            </a:br>
            <a:r>
              <a:rPr lang="nl-BE" sz="2800" b="1" dirty="0" smtClean="0"/>
              <a:t>3.</a:t>
            </a:r>
            <a:r>
              <a:rPr lang="nl-BE" sz="3600" b="1" dirty="0"/>
              <a:t>	</a:t>
            </a:r>
            <a:r>
              <a:rPr lang="nl-BE" sz="2800" b="1" dirty="0"/>
              <a:t>Verhogen van de morele weerbaarheid van kwetsbare individuen, jongeren, groepen en gemeenschappen tegen gewelddadige polarisering en radicalisering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743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25963"/>
          </a:xfrm>
          <a:noFill/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BE" b="1" dirty="0" smtClean="0"/>
              <a:t>4. 	L’identification </a:t>
            </a:r>
            <a:r>
              <a:rPr lang="fr-BE" b="1" dirty="0"/>
              <a:t>et le soutien des différents acteurs dans leur rôle pour lutter contre </a:t>
            </a:r>
            <a:r>
              <a:rPr lang="fr-BE" b="1" dirty="0" smtClean="0"/>
              <a:t>la radicalisation</a:t>
            </a:r>
            <a:r>
              <a:rPr lang="fr-BE" b="1" dirty="0"/>
              <a:t> </a:t>
            </a:r>
            <a:r>
              <a:rPr lang="fr-BE" b="1" dirty="0" smtClean="0"/>
              <a:t>:</a:t>
            </a:r>
          </a:p>
          <a:p>
            <a:pPr marL="0" indent="0">
              <a:buNone/>
            </a:pPr>
            <a:endParaRPr lang="fr-BE" b="1" dirty="0"/>
          </a:p>
          <a:p>
            <a:pPr lvl="1">
              <a:buFont typeface="Courier New" pitchFamily="49" charset="0"/>
              <a:buChar char="o"/>
            </a:pPr>
            <a:r>
              <a:rPr lang="fr-BE" dirty="0"/>
              <a:t>les acteurs locaux ;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/>
              <a:t>la police ;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/>
              <a:t>le secteur associatif, acteurs de première ligne et les parents ;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/>
              <a:t>les responsables des politiques de la Jeunesse ;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/>
              <a:t>le secteur médical ;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/>
              <a:t>les médias ;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/>
              <a:t>l’implication des acteurs du monde religieux ;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/>
              <a:t>l’entourage.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71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lvl="0" indent="0" algn="ctr">
              <a:buNone/>
            </a:pPr>
            <a:endParaRPr lang="nl-BE" sz="2800" b="1" dirty="0" smtClean="0"/>
          </a:p>
          <a:p>
            <a:pPr marL="0" lvl="0" indent="0" algn="ctr">
              <a:buNone/>
            </a:pPr>
            <a:endParaRPr lang="nl-BE" sz="2800" b="1" dirty="0"/>
          </a:p>
          <a:p>
            <a:pPr marL="0" lvl="0" indent="0" algn="ctr">
              <a:buNone/>
            </a:pPr>
            <a:r>
              <a:rPr lang="nl-BE" sz="2800" b="1" dirty="0" smtClean="0"/>
              <a:t>5. 	De </a:t>
            </a:r>
            <a:r>
              <a:rPr lang="nl-BE" sz="2800" b="1" dirty="0"/>
              <a:t>strijd tegen radicalisme op internet en het organiseren van een </a:t>
            </a:r>
            <a:r>
              <a:rPr lang="nl-BE" sz="2800" b="1" dirty="0" smtClean="0"/>
              <a:t>tegendiscours</a:t>
            </a:r>
            <a:endParaRPr lang="fr-BE" sz="2800" b="1" dirty="0"/>
          </a:p>
          <a:p>
            <a:endParaRPr lang="fr-BE" b="1" dirty="0"/>
          </a:p>
        </p:txBody>
      </p:sp>
    </p:spTree>
    <p:extLst>
      <p:ext uri="{BB962C8B-B14F-4D97-AF65-F5344CB8AC3E}">
        <p14:creationId xmlns:p14="http://schemas.microsoft.com/office/powerpoint/2010/main" val="268162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 algn="ctr">
              <a:buNone/>
            </a:pPr>
            <a:endParaRPr lang="fr-BE" sz="2800" b="1" dirty="0" smtClean="0"/>
          </a:p>
          <a:p>
            <a:pPr marL="0" indent="0" algn="ctr">
              <a:buNone/>
            </a:pPr>
            <a:endParaRPr lang="fr-BE" sz="2800" b="1" dirty="0"/>
          </a:p>
          <a:p>
            <a:pPr marL="0" indent="0" algn="ctr">
              <a:buNone/>
            </a:pPr>
            <a:r>
              <a:rPr lang="fr-BE" sz="2800" b="1" dirty="0" smtClean="0"/>
              <a:t>6. 	La </a:t>
            </a:r>
            <a:r>
              <a:rPr lang="fr-BE" sz="2800" b="1" dirty="0"/>
              <a:t>prévention de la radicalisation et la </a:t>
            </a:r>
            <a:r>
              <a:rPr lang="fr-BE" sz="2800" b="1" dirty="0" err="1"/>
              <a:t>déradicalisation</a:t>
            </a:r>
            <a:r>
              <a:rPr lang="fr-BE" sz="2800" b="1" dirty="0"/>
              <a:t> en </a:t>
            </a:r>
            <a:r>
              <a:rPr lang="fr-BE" sz="2800" b="1" dirty="0" smtClean="0"/>
              <a:t>prison</a:t>
            </a:r>
            <a:endParaRPr lang="fr-BE" sz="2800" dirty="0"/>
          </a:p>
          <a:p>
            <a:pPr algn="ctr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1585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fr-BE" dirty="0"/>
              <a:t>Plate-forme de la prévention de la radicalisation </a:t>
            </a:r>
            <a:r>
              <a:rPr lang="fr-BE" dirty="0" smtClean="0"/>
              <a:t>violente</a:t>
            </a:r>
            <a:br>
              <a:rPr lang="fr-BE" dirty="0" smtClean="0"/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fr-BE" dirty="0" smtClean="0"/>
              <a:t>Composition </a:t>
            </a:r>
            <a:r>
              <a:rPr lang="fr-BE" dirty="0"/>
              <a:t>et contexte</a:t>
            </a:r>
          </a:p>
          <a:p>
            <a:pPr>
              <a:buFontTx/>
              <a:buChar char="-"/>
            </a:pPr>
            <a:r>
              <a:rPr lang="fr-FR" dirty="0" smtClean="0"/>
              <a:t>coordonnée </a:t>
            </a:r>
            <a:r>
              <a:rPr lang="fr-FR" dirty="0"/>
              <a:t>par la Ministre de </a:t>
            </a:r>
            <a:r>
              <a:rPr lang="fr-FR" dirty="0" smtClean="0"/>
              <a:t>l’Intérieur</a:t>
            </a:r>
          </a:p>
          <a:p>
            <a:pPr>
              <a:buFontTx/>
              <a:buChar char="-"/>
            </a:pPr>
            <a:r>
              <a:rPr lang="fr-FR" dirty="0" smtClean="0"/>
              <a:t>au </a:t>
            </a:r>
            <a:r>
              <a:rPr lang="fr-FR" dirty="0"/>
              <a:t>sein de la </a:t>
            </a:r>
            <a:r>
              <a:rPr lang="fr-FR" b="1" dirty="0"/>
              <a:t>Conférence interministérielle </a:t>
            </a:r>
            <a:r>
              <a:rPr lang="fr-FR" b="1" dirty="0" smtClean="0"/>
              <a:t>Intérieur - CIM </a:t>
            </a:r>
            <a:r>
              <a:rPr lang="fr-FR" b="1" dirty="0"/>
              <a:t>8</a:t>
            </a:r>
            <a:r>
              <a:rPr lang="fr-FR" dirty="0"/>
              <a:t>. </a:t>
            </a:r>
          </a:p>
          <a:p>
            <a:pPr marL="0" indent="0">
              <a:buNone/>
            </a:pPr>
            <a:r>
              <a:rPr lang="fr-FR" dirty="0" smtClean="0"/>
              <a:t>Composition:</a:t>
            </a:r>
          </a:p>
          <a:p>
            <a:pPr>
              <a:buFontTx/>
              <a:buChar char="-"/>
            </a:pPr>
            <a:r>
              <a:rPr lang="fr-FR" dirty="0" smtClean="0"/>
              <a:t>membres </a:t>
            </a:r>
            <a:r>
              <a:rPr lang="fr-FR" dirty="0"/>
              <a:t>du Gouvernement </a:t>
            </a:r>
            <a:r>
              <a:rPr lang="fr-FR" dirty="0" smtClean="0"/>
              <a:t>fédéral et des gouvernements des entités fédérées, </a:t>
            </a:r>
          </a:p>
          <a:p>
            <a:pPr>
              <a:buFontTx/>
              <a:buChar char="-"/>
            </a:pPr>
            <a:r>
              <a:rPr lang="fr-FR" dirty="0" smtClean="0"/>
              <a:t>Unions des </a:t>
            </a:r>
            <a:r>
              <a:rPr lang="fr-FR" dirty="0" smtClean="0"/>
              <a:t>Villes et Communes. </a:t>
            </a: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271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109</Words>
  <Application>Microsoft Office PowerPoint</Application>
  <PresentationFormat>Affichage à l'écran (4:3)</PresentationFormat>
  <Paragraphs>35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Office Theme</vt:lpstr>
      <vt:lpstr>Preventieprogramma van gewelddadige radicalisering   Programme de prévention de la radicalisation violente</vt:lpstr>
      <vt:lpstr>   A. De zes grote assen van het nationale preventieprogramma   A. Les six grands axes du programme national de prévention   </vt:lpstr>
      <vt:lpstr> 1.  Verdiepen van de kennis en de informatie over de fenomenen gewelddadige radicalisering,  uitwisseling van informatie en goede praktijken en samenstellen van expertgroepen en –netwerken.    </vt:lpstr>
      <vt:lpstr>    2. Prévenir la polarisation et la radicalisation violentes dans la société en limitant le terreau des frustrations qui peuvent en être à l’origine</vt:lpstr>
      <vt:lpstr>    3. Verhogen van de morele weerbaarheid van kwetsbare individuen, jongeren, groepen en gemeenschappen tegen gewelddadige polarisering en radicalisering</vt:lpstr>
      <vt:lpstr>Présentation PowerPoint</vt:lpstr>
      <vt:lpstr>Présentation PowerPoint</vt:lpstr>
      <vt:lpstr>Présentation PowerPoint</vt:lpstr>
      <vt:lpstr>Plate-forme de la prévention de la radicalisation violente </vt:lpstr>
      <vt:lpstr>Plate-forme de la prévention de la radicalisation violente (suite)</vt:lpstr>
      <vt:lpstr> </vt:lpstr>
      <vt:lpstr>Présentation PowerPoint</vt:lpstr>
      <vt:lpstr> 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Shared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Trothen Thomas</dc:creator>
  <cp:lastModifiedBy>Rossion Emilie</cp:lastModifiedBy>
  <cp:revision>18</cp:revision>
  <dcterms:created xsi:type="dcterms:W3CDTF">2012-07-17T15:49:37Z</dcterms:created>
  <dcterms:modified xsi:type="dcterms:W3CDTF">2013-04-19T09:05:30Z</dcterms:modified>
</cp:coreProperties>
</file>