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523" r:id="rId2"/>
    <p:sldId id="526" r:id="rId3"/>
    <p:sldId id="535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CC66"/>
    <a:srgbClr val="FF6600"/>
    <a:srgbClr val="FF99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718" autoAdjust="0"/>
  </p:normalViewPr>
  <p:slideViewPr>
    <p:cSldViewPr>
      <p:cViewPr>
        <p:scale>
          <a:sx n="66" d="100"/>
          <a:sy n="66" d="100"/>
        </p:scale>
        <p:origin x="-64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4190D3-DC35-4F4E-8036-C162222C4EF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307CA8-7DF4-4F95-B159-C270EF401FB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637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  <a:ln w="9525">
            <a:headEnd/>
            <a:tailEnd/>
          </a:ln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CD482E1-D923-4B4F-86C5-3BA2B8064185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BA0CA0-D203-4502-B83C-957E970F0E3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712F-9AA0-41AF-A27A-B6D3BC480B48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147A9-97B5-4BAC-9A8E-8CE3FCA7EEB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7E2D6-534E-4E21-92BE-B727A6725BB0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BC31C-A94D-4B0A-88C9-5268BA2EAD44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B0EE2-C047-48A5-BC92-FB9F298071A6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640DB-7992-442D-ACD9-443B1313ABB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D8911-F307-4C5B-AAD0-B9211BF9EDA0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25A8B-E081-40C5-81A1-330B57DA846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0790F-3EBA-4BB4-9B93-E70EF8937C18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056C1-F25D-4864-A8DB-E2FB63278ED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6C62-6299-4887-9519-61D53C2A7FCA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033B5-EEEA-46B8-BF0C-76B3F1EF1A5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C4C7-5A0C-4270-B7D0-08FF3C67F7A5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779E2-033C-44C3-ADD8-D6C17B6EDAF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6986C-247A-4C0E-A4AE-E2DDFC1C6E40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22D9C-F79D-438D-AD39-264CA4F5457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A935-FEC9-4181-BED8-9D4A2C07F562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EDE15-78E7-4316-9DC9-32610362091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BB4F-A452-477B-B1A4-DD961DB7442F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AFC4-A1C0-4F8B-A334-0DE101D2F7C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F8419-CFA4-4A4D-92D6-39E29059293B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0A95-7D28-4294-9A9E-33CDB294308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85347" name="Freeform 3"/>
            <p:cNvSpPr>
              <a:spLocks/>
            </p:cNvSpPr>
            <p:nvPr/>
          </p:nvSpPr>
          <p:spPr bwMode="auto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48" name="Freeform 4"/>
            <p:cNvSpPr>
              <a:spLocks/>
            </p:cNvSpPr>
            <p:nvPr/>
          </p:nvSpPr>
          <p:spPr bwMode="auto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49" name="Freeform 5"/>
            <p:cNvSpPr>
              <a:spLocks/>
            </p:cNvSpPr>
            <p:nvPr/>
          </p:nvSpPr>
          <p:spPr bwMode="auto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5350" name="Freeform 6"/>
            <p:cNvSpPr>
              <a:spLocks/>
            </p:cNvSpPr>
            <p:nvPr/>
          </p:nvSpPr>
          <p:spPr bwMode="auto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53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3D6FDC29-719D-41D7-BA48-E8E3004109CB}" type="datetime1">
              <a:rPr lang="nl-NL"/>
              <a:pPr>
                <a:defRPr/>
              </a:pPr>
              <a:t>18-4-2008</a:t>
            </a:fld>
            <a:endParaRPr lang="nl-NL"/>
          </a:p>
        </p:txBody>
      </p:sp>
      <p:sp>
        <p:nvSpPr>
          <p:cNvPr id="1853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pPr>
              <a:defRPr/>
            </a:pPr>
            <a:r>
              <a:rPr lang="nl-NL"/>
              <a:t>Masterplan 2008-2012</a:t>
            </a:r>
          </a:p>
        </p:txBody>
      </p:sp>
      <p:sp>
        <p:nvSpPr>
          <p:cNvPr id="1853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34467712-6EEB-409E-85B6-543757041D87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853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3987" cy="801687"/>
          </a:xfrm>
        </p:spPr>
        <p:txBody>
          <a:bodyPr/>
          <a:lstStyle/>
          <a:p>
            <a:pPr eaLnBrk="1" hangingPunct="1">
              <a:defRPr/>
            </a:pP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r>
              <a:rPr lang="nl-BE" sz="4800" dirty="0" smtClean="0">
                <a:latin typeface="Tahoma" pitchFamily="34" charset="0"/>
              </a:rPr>
              <a:t>Stabiliteitsprogramma </a:t>
            </a:r>
            <a:br>
              <a:rPr lang="nl-BE" sz="4800" dirty="0" smtClean="0">
                <a:latin typeface="Tahoma" pitchFamily="34" charset="0"/>
              </a:rPr>
            </a:br>
            <a:r>
              <a:rPr lang="nl-BE" sz="4800" dirty="0" smtClean="0">
                <a:latin typeface="Tahoma" pitchFamily="34" charset="0"/>
              </a:rPr>
              <a:t>2008-2011</a:t>
            </a:r>
            <a:br>
              <a:rPr lang="nl-BE" sz="4800" dirty="0" smtClean="0">
                <a:latin typeface="Tahoma" pitchFamily="34" charset="0"/>
              </a:rPr>
            </a:br>
            <a:r>
              <a:rPr lang="nl-BE" sz="4800" dirty="0" smtClean="0">
                <a:latin typeface="Tahoma" pitchFamily="34" charset="0"/>
              </a:rPr>
              <a:t/>
            </a:r>
            <a:br>
              <a:rPr lang="nl-BE" sz="4800" dirty="0" smtClean="0">
                <a:latin typeface="Tahoma" pitchFamily="34" charset="0"/>
              </a:rPr>
            </a:br>
            <a:r>
              <a:rPr lang="nl-BE" sz="4800" dirty="0">
                <a:latin typeface="Tahoma" pitchFamily="34" charset="0"/>
              </a:rPr>
              <a:t/>
            </a:r>
            <a:br>
              <a:rPr lang="nl-BE" sz="4800" dirty="0">
                <a:latin typeface="Tahoma" pitchFamily="34" charset="0"/>
              </a:rPr>
            </a:b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3987" cy="801687"/>
          </a:xfrm>
        </p:spPr>
        <p:txBody>
          <a:bodyPr/>
          <a:lstStyle/>
          <a:p>
            <a:pPr marL="914400" indent="-914400" algn="l" eaLnBrk="1" hangingPunct="1">
              <a:defRPr/>
            </a:pP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r>
              <a:rPr lang="fr-BE" sz="4800" dirty="0" smtClean="0">
                <a:latin typeface="Tahoma" pitchFamily="34" charset="0"/>
              </a:rPr>
              <a:t/>
            </a:r>
            <a:br>
              <a:rPr lang="fr-BE" sz="4800" dirty="0" smtClean="0">
                <a:latin typeface="Tahoma" pitchFamily="34" charset="0"/>
              </a:rPr>
            </a:br>
            <a:endParaRPr lang="fr-BE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000125"/>
            <a:ext cx="7489825" cy="4321175"/>
          </a:xfrm>
        </p:spPr>
        <p:txBody>
          <a:bodyPr/>
          <a:lstStyle/>
          <a:p>
            <a:pPr algn="just" eaLnBrk="1" hangingPunct="1">
              <a:buFontTx/>
              <a:buChar char="-"/>
              <a:defRPr/>
            </a:pP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Normatieve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meerjarenprojectie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op het vorderingensaldo van de overheid</a:t>
            </a:r>
          </a:p>
          <a:p>
            <a:pPr algn="just" eaLnBrk="1" hangingPunct="1">
              <a:buFontTx/>
              <a:buChar char="-"/>
              <a:defRPr/>
            </a:pP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Opgelegd door EU, de principes zijn in een ‘Code of </a:t>
            </a:r>
            <a:r>
              <a:rPr lang="nl-BE" sz="2800" dirty="0" err="1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conduct</a:t>
            </a: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’ vervat</a:t>
            </a:r>
          </a:p>
          <a:p>
            <a:pPr algn="just" eaLnBrk="1" hangingPunct="1">
              <a:buFontTx/>
              <a:buChar char="-"/>
              <a:defRPr/>
            </a:pP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Reikwijdte: Alle overheden</a:t>
            </a:r>
          </a:p>
          <a:p>
            <a:pPr lvl="1" algn="just" eaLnBrk="1" hangingPunct="1">
              <a:buFontTx/>
              <a:buChar char="-"/>
              <a:defRPr/>
            </a:pP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Entiteit I: Federale overheid + Sociale Zekerheid</a:t>
            </a:r>
          </a:p>
          <a:p>
            <a:pPr lvl="1" algn="just" eaLnBrk="1" hangingPunct="1">
              <a:buFontTx/>
              <a:buChar char="-"/>
              <a:defRPr/>
            </a:pPr>
            <a:r>
              <a:rPr lang="nl-BE" dirty="0" smtClean="0">
                <a:solidFill>
                  <a:schemeClr val="tx2"/>
                </a:solidFill>
                <a:latin typeface="Tahoma" pitchFamily="34" charset="0"/>
                <a:ea typeface="+mn-ea"/>
                <a:cs typeface="Tahoma" pitchFamily="34" charset="0"/>
              </a:rPr>
              <a:t>Entiteit II: Gemeenschappen, Gewesten en lokale overheden</a:t>
            </a:r>
          </a:p>
          <a:p>
            <a:pPr algn="just" eaLnBrk="1" hangingPunct="1">
              <a:buFontTx/>
              <a:buChar char="-"/>
              <a:defRPr/>
            </a:pPr>
            <a:r>
              <a:rPr lang="nl-BE" sz="2800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Methodologie: ESR codes (vorderingsaldo)</a:t>
            </a:r>
            <a:endParaRPr lang="nl-NL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90000"/>
              </a:lnSpc>
              <a:buFontTx/>
              <a:buChar char="-"/>
              <a:defRPr/>
            </a:pPr>
            <a:endParaRPr lang="nl-NL" sz="28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5" name="Rectangle 1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71500" y="571500"/>
            <a:ext cx="7773988" cy="801688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nl-BE" sz="3200" dirty="0" smtClean="0">
                <a:latin typeface="Tahoma" pitchFamily="34" charset="0"/>
                <a:cs typeface="Tahoma" pitchFamily="34" charset="0"/>
              </a:rPr>
              <a:t>Budgettaire vooruitzichten 2008-2011</a:t>
            </a:r>
            <a:br>
              <a:rPr lang="nl-BE" sz="3200" dirty="0" smtClean="0">
                <a:latin typeface="Tahoma" pitchFamily="34" charset="0"/>
                <a:cs typeface="Tahoma" pitchFamily="34" charset="0"/>
              </a:rPr>
            </a:br>
            <a:endParaRPr lang="fr-BE" sz="3200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94914" name="Object 2"/>
          <p:cNvGraphicFramePr>
            <a:graphicFrameLocks noChangeAspect="1"/>
          </p:cNvGraphicFramePr>
          <p:nvPr/>
        </p:nvGraphicFramePr>
        <p:xfrm>
          <a:off x="400050" y="1554163"/>
          <a:ext cx="8029575" cy="5008562"/>
        </p:xfrm>
        <a:graphic>
          <a:graphicData uri="http://schemas.openxmlformats.org/presentationml/2006/ole">
            <p:oleObj spid="_x0000_s294914" name="Graphique" r:id="rId3" imgW="4886147" imgH="30480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uwe diagonaal">
  <a:themeElements>
    <a:clrScheme name="Blauwe diagona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Blauwe diagona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uwe diagona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diagona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we diagona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uwe diagona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Designs\Blauwe diagonaal.pot</Template>
  <TotalTime>2713</TotalTime>
  <Words>45</Words>
  <Application>Microsoft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Arial</vt:lpstr>
      <vt:lpstr>Wingdings</vt:lpstr>
      <vt:lpstr>Tahoma</vt:lpstr>
      <vt:lpstr>Blauwe diagonaal</vt:lpstr>
      <vt:lpstr>Blauwe diagonaal</vt:lpstr>
      <vt:lpstr>Graphique</vt:lpstr>
      <vt:lpstr>     Stabiliteitsprogramma  2008-2011   </vt:lpstr>
      <vt:lpstr>   </vt:lpstr>
      <vt:lpstr>Budgettaire vooruitzichten 2008-2011 </vt:lpstr>
    </vt:vector>
  </TitlesOfParts>
  <Company>THUIS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</dc:creator>
  <cp:lastModifiedBy>Delafortrie_Sarah</cp:lastModifiedBy>
  <cp:revision>162</cp:revision>
  <cp:lastPrinted>2004-12-14T12:43:17Z</cp:lastPrinted>
  <dcterms:created xsi:type="dcterms:W3CDTF">2004-09-19T15:09:07Z</dcterms:created>
  <dcterms:modified xsi:type="dcterms:W3CDTF">2008-04-18T12:47:11Z</dcterms:modified>
</cp:coreProperties>
</file>